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9DBE7D-4814-4D5F-9DAD-FB9EEE95FEBA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0C140D-61FA-4942-8368-3325ED389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7020272" cy="283046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Коррекция слоговой структуры слова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76672"/>
            <a:ext cx="554461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15816" y="3933056"/>
            <a:ext cx="3361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КРАПИВА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01317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КРА-ПИ-ВА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97152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980728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не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летает.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Высоко она порхает.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цветочке посидит,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 раскраской всех манит.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Вся такая лапочка,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Маленькая…  </a:t>
            </a:r>
          </a:p>
          <a:p>
            <a:pPr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60648"/>
            <a:ext cx="525658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4293096"/>
            <a:ext cx="33611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БАБОЧКА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5301208"/>
            <a:ext cx="3822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БА-БОЧ-КА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219256" cy="4873752"/>
          </a:xfrm>
        </p:spPr>
        <p:txBody>
          <a:bodyPr>
            <a:normAutofit/>
          </a:bodyPr>
          <a:lstStyle/>
          <a:p>
            <a:pPr indent="450215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Длинный домик под землей</a:t>
            </a:r>
          </a:p>
          <a:p>
            <a:pPr indent="450215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Извивается змеей.</a:t>
            </a:r>
          </a:p>
          <a:p>
            <a:pPr indent="450215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коридор-дыра</a:t>
            </a:r>
          </a:p>
          <a:p>
            <a:pPr indent="450215" algn="ctr"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Называется…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32656"/>
            <a:ext cx="6048672" cy="417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4509120"/>
            <a:ext cx="1981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НОРА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5517232"/>
            <a:ext cx="2212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НО-РА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32656"/>
            <a:ext cx="5112568" cy="2952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3386999"/>
            <a:ext cx="7495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КА + ПИ + БА + РА </a:t>
            </a:r>
            <a:r>
              <a:rPr lang="ru-RU" sz="4000" dirty="0">
                <a:latin typeface="Times New Roman"/>
                <a:ea typeface="Calibri"/>
              </a:rPr>
              <a:t>=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Капибара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490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Капибара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 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полуводное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</a:rPr>
              <a:t>млекопитающее, самый крупный из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современных грызунов.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Длина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тела взрослой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капибары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достигает 1—1,35 м, высота в холке — 50—60 см.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Внешне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капибара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напоминает гигантскую большеголовую морскую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свинку.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Слоговой </a:t>
            </a:r>
            <a:r>
              <a:rPr lang="ru-RU" sz="4000" b="1" dirty="0" smtClean="0"/>
              <a:t>прямоугольник</a:t>
            </a:r>
            <a:endParaRPr lang="ru-RU" sz="3200" b="1" dirty="0"/>
          </a:p>
        </p:txBody>
      </p:sp>
      <p:pic>
        <p:nvPicPr>
          <p:cNvPr id="4" name="Содержимое 3" descr="D:\_Работа\Пед конкурс\14-02-2024_21-54-49\IMG_20240214_1559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585" t="5828" r="6664" b="10705"/>
          <a:stretch>
            <a:fillRect/>
          </a:stretch>
        </p:blipFill>
        <p:spPr bwMode="auto">
          <a:xfrm>
            <a:off x="1187624" y="1268760"/>
            <a:ext cx="66967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_Работа\Пед конкурс\14-02-2024_21-54-49\IMG_20240214_16035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1610" r="11381"/>
          <a:stretch>
            <a:fillRect/>
          </a:stretch>
        </p:blipFill>
        <p:spPr bwMode="auto">
          <a:xfrm>
            <a:off x="1043608" y="404664"/>
            <a:ext cx="67687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_Работа\Пед конкурс\14-02-2024_21-54-49\IMG_20240214_16192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15021"/>
          <a:stretch>
            <a:fillRect/>
          </a:stretch>
        </p:blipFill>
        <p:spPr bwMode="auto">
          <a:xfrm>
            <a:off x="1547664" y="332656"/>
            <a:ext cx="60486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_Работа\Пед конкурс\14-02-2024_21-54-49\IMG_20240214_16221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5772" t="10897" r="4757" b="12821"/>
          <a:stretch>
            <a:fillRect/>
          </a:stretch>
        </p:blipFill>
        <p:spPr bwMode="auto">
          <a:xfrm>
            <a:off x="323528" y="404664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67600" cy="6803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Шифровка - 1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ел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2880320" cy="2013824"/>
          </a:xfrm>
        </p:spPr>
      </p:pic>
      <p:pic>
        <p:nvPicPr>
          <p:cNvPr id="5" name="Рисунок 4" descr="каранда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20688"/>
            <a:ext cx="2603781" cy="1952836"/>
          </a:xfrm>
          <a:prstGeom prst="rect">
            <a:avLst/>
          </a:prstGeom>
        </p:spPr>
      </p:pic>
      <p:pic>
        <p:nvPicPr>
          <p:cNvPr id="6" name="Рисунок 5" descr="ко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36912"/>
            <a:ext cx="2664296" cy="1998222"/>
          </a:xfrm>
          <a:prstGeom prst="rect">
            <a:avLst/>
          </a:prstGeom>
        </p:spPr>
      </p:pic>
      <p:pic>
        <p:nvPicPr>
          <p:cNvPr id="7" name="Рисунок 6" descr="пугов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548680"/>
            <a:ext cx="2891813" cy="2168860"/>
          </a:xfrm>
          <a:prstGeom prst="rect">
            <a:avLst/>
          </a:prstGeom>
        </p:spPr>
      </p:pic>
      <p:pic>
        <p:nvPicPr>
          <p:cNvPr id="8" name="Рисунок 7" descr="скорлу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780928"/>
            <a:ext cx="2850689" cy="1887208"/>
          </a:xfrm>
          <a:prstGeom prst="rect">
            <a:avLst/>
          </a:prstGeom>
        </p:spPr>
      </p:pic>
      <p:pic>
        <p:nvPicPr>
          <p:cNvPr id="9" name="Рисунок 8" descr="тор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2636912"/>
            <a:ext cx="2592288" cy="2013427"/>
          </a:xfrm>
          <a:prstGeom prst="rect">
            <a:avLst/>
          </a:prstGeom>
        </p:spPr>
      </p:pic>
      <p:pic>
        <p:nvPicPr>
          <p:cNvPr id="10" name="Рисунок 9" descr="ножниц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914123"/>
            <a:ext cx="2915816" cy="1943877"/>
          </a:xfrm>
          <a:prstGeom prst="rect">
            <a:avLst/>
          </a:prstGeom>
        </p:spPr>
      </p:pic>
      <p:pic>
        <p:nvPicPr>
          <p:cNvPr id="11" name="Рисунок 10" descr="хлопушка.jpg"/>
          <p:cNvPicPr>
            <a:picLocks noChangeAspect="1"/>
          </p:cNvPicPr>
          <p:nvPr/>
        </p:nvPicPr>
        <p:blipFill>
          <a:blip r:embed="rId9" cstate="print"/>
          <a:srcRect t="4227" b="10133"/>
          <a:stretch>
            <a:fillRect/>
          </a:stretch>
        </p:blipFill>
        <p:spPr>
          <a:xfrm>
            <a:off x="3707904" y="4869160"/>
            <a:ext cx="2177195" cy="1988840"/>
          </a:xfrm>
          <a:prstGeom prst="rect">
            <a:avLst/>
          </a:prstGeom>
        </p:spPr>
      </p:pic>
      <p:pic>
        <p:nvPicPr>
          <p:cNvPr id="12" name="Рисунок 11" descr="черепаха.jpg"/>
          <p:cNvPicPr>
            <a:picLocks noChangeAspect="1"/>
          </p:cNvPicPr>
          <p:nvPr/>
        </p:nvPicPr>
        <p:blipFill>
          <a:blip r:embed="rId10" cstate="print"/>
          <a:srcRect t="22138"/>
          <a:stretch>
            <a:fillRect/>
          </a:stretch>
        </p:blipFill>
        <p:spPr>
          <a:xfrm>
            <a:off x="6108171" y="4869160"/>
            <a:ext cx="3035829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99288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за внимание!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Шифровка - 2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467600" cy="1656184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КУКУРУЗА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2708920"/>
            <a:ext cx="7467600" cy="187220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ПУГОВИЦА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4293096"/>
            <a:ext cx="7467600" cy="1561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БЕРЕЗА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Нейротренажер</a:t>
            </a:r>
            <a:r>
              <a:rPr lang="ru-RU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smtClean="0"/>
              <a:t>Слоговые пальчики</a:t>
            </a:r>
            <a:r>
              <a:rPr lang="ru-RU" sz="3200" b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131840" y="1124744"/>
            <a:ext cx="2592288" cy="532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Вариант 1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1967" t="27350" r="21112" b="8547"/>
          <a:stretch>
            <a:fillRect/>
          </a:stretch>
        </p:blipFill>
        <p:spPr bwMode="auto">
          <a:xfrm>
            <a:off x="755576" y="1772816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3590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 smtClean="0"/>
              <a:t>Нейротренажер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 smtClean="0"/>
              <a:t>Слоговые пальчики</a:t>
            </a:r>
            <a:r>
              <a:rPr lang="ru-RU" sz="3200" b="1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"/>
          </p:nvPr>
        </p:nvSpPr>
        <p:spPr>
          <a:xfrm>
            <a:off x="3131840" y="1124744"/>
            <a:ext cx="2592288" cy="532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Вариант 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1807" t="26781" r="20951" b="8832"/>
          <a:stretch>
            <a:fillRect/>
          </a:stretch>
        </p:blipFill>
        <p:spPr bwMode="auto">
          <a:xfrm>
            <a:off x="755576" y="1844824"/>
            <a:ext cx="784887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«Слог + </a:t>
            </a:r>
            <a:r>
              <a:rPr lang="ru-RU" b="1" dirty="0" err="1" smtClean="0"/>
              <a:t>слог</a:t>
            </a:r>
            <a:r>
              <a:rPr lang="ru-RU" b="1" dirty="0" smtClean="0"/>
              <a:t>, а может еще слог –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слово</a:t>
            </a:r>
            <a:r>
              <a:rPr lang="ru-RU" b="1" dirty="0" smtClean="0"/>
              <a:t> получается?»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984248"/>
            <a:ext cx="7467600" cy="367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Отгадай загадки, получи слово из ударных слогов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467600" cy="4873752"/>
          </a:xfrm>
        </p:spPr>
        <p:txBody>
          <a:bodyPr/>
          <a:lstStyle/>
          <a:p>
            <a:pPr indent="450215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не размочит, </a:t>
            </a:r>
          </a:p>
          <a:p>
            <a:pPr indent="450215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съест его пламень. </a:t>
            </a:r>
          </a:p>
          <a:p>
            <a:pPr indent="450215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Нож, саблю наточит,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Зерно мелет...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60648"/>
            <a:ext cx="4464496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4005064"/>
            <a:ext cx="3082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КАМЕНЬ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30120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КА-МЕНЬ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3540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7467600" cy="4873752"/>
          </a:xfrm>
        </p:spPr>
        <p:txBody>
          <a:bodyPr>
            <a:normAutofit/>
          </a:bodyPr>
          <a:lstStyle/>
          <a:p>
            <a:pPr indent="450215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Злая, как волчица, </a:t>
            </a:r>
          </a:p>
          <a:p>
            <a:pPr marL="180340" indent="450215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Жжется, как горчица!</a:t>
            </a:r>
          </a:p>
          <a:p>
            <a:pPr marL="180340" indent="450215"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диво?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 … </a:t>
            </a:r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135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Коррекция слоговой структуры слова</vt:lpstr>
      <vt:lpstr>Шифровка - 1</vt:lpstr>
      <vt:lpstr>Шифровка - 2</vt:lpstr>
      <vt:lpstr>Нейротренажер  «Слоговые пальчики» </vt:lpstr>
      <vt:lpstr>   Нейротренажер  «Слоговые пальчики» </vt:lpstr>
      <vt:lpstr>«Слог + слог, а может еще слог – слово получается?»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Слоговой прямоугольник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слоговой структуры слова</dc:title>
  <dc:creator>Руслан</dc:creator>
  <cp:lastModifiedBy>Руслан</cp:lastModifiedBy>
  <cp:revision>15</cp:revision>
  <dcterms:created xsi:type="dcterms:W3CDTF">2024-02-25T14:58:40Z</dcterms:created>
  <dcterms:modified xsi:type="dcterms:W3CDTF">2024-02-25T18:18:58Z</dcterms:modified>
</cp:coreProperties>
</file>