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46" r:id="rId3"/>
    <p:sldId id="259" r:id="rId4"/>
    <p:sldId id="260" r:id="rId5"/>
    <p:sldId id="320" r:id="rId6"/>
    <p:sldId id="326" r:id="rId7"/>
    <p:sldId id="339" r:id="rId8"/>
    <p:sldId id="347" r:id="rId9"/>
    <p:sldId id="318" r:id="rId10"/>
    <p:sldId id="323" r:id="rId11"/>
    <p:sldId id="352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сица Артем" initials="Л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39D"/>
    <a:srgbClr val="97C777"/>
    <a:srgbClr val="C5A0E4"/>
    <a:srgbClr val="FF3399"/>
    <a:srgbClr val="2A71C6"/>
    <a:srgbClr val="C9FEB4"/>
    <a:srgbClr val="6C7D07"/>
    <a:srgbClr val="57790B"/>
    <a:srgbClr val="2E5635"/>
    <a:srgbClr val="BC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569" autoAdjust="0"/>
  </p:normalViewPr>
  <p:slideViewPr>
    <p:cSldViewPr snapToGrid="0"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3F3A-5260-4466-A008-9DE69813A6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1137-4980-4DB6-A268-A16FB436D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6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1137-4980-4DB6-A268-A16FB436DE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52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1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8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7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7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16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2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47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D82E-D0D1-4C57-A10A-EEEEEC85BDD7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E969-F640-4467-803C-C8674ECC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8987" y="2075543"/>
            <a:ext cx="6593694" cy="2327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Comic Sans MS" panose="030F0702030302020204" pitchFamily="66" charset="0"/>
              </a:rPr>
              <a:t>Использование </a:t>
            </a:r>
            <a:r>
              <a:rPr lang="ru-RU" sz="2600" b="1" dirty="0" err="1" smtClean="0">
                <a:latin typeface="Comic Sans MS" panose="030F0702030302020204" pitchFamily="66" charset="0"/>
              </a:rPr>
              <a:t>квест</a:t>
            </a:r>
            <a:r>
              <a:rPr lang="ru-RU" sz="2600" b="1" dirty="0" smtClean="0">
                <a:latin typeface="Comic Sans MS" panose="030F0702030302020204" pitchFamily="66" charset="0"/>
              </a:rPr>
              <a:t>-технологий в работе с детьми младшего школьного возраста </a:t>
            </a: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                                  </a:t>
            </a:r>
            <a:endParaRPr lang="ru-RU" sz="18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948" y="305471"/>
            <a:ext cx="814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Чувашской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«Чебоксарская начальная общеобразовательная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ограниченными возможностями здоровья №2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молодёжной политики 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13367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785" y="793827"/>
            <a:ext cx="8052319" cy="58771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Практическая часть</a:t>
            </a:r>
            <a:endParaRPr lang="ru-RU" sz="6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9" y="2595562"/>
            <a:ext cx="5605174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1973" y="2935175"/>
            <a:ext cx="2275609" cy="33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95" y="0"/>
            <a:ext cx="1963637" cy="1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36" y="998691"/>
            <a:ext cx="7886700" cy="503925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FF3399"/>
                </a:solidFill>
                <a:latin typeface="Comic Sans MS" panose="030F0702030302020204" pitchFamily="66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результате проектирования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игры каждый педагог имеет возможность: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1.Осуществлять педагогическую деятельность в соответствии с одним из принципов ФГОС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 – эстетическое развитие ребенка»;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2.Способствовать реализации одной из задач ФГОС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благоприятных условий развития способностей и творческого потенциала каждого ребенка, развитие его инициативности»;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3.Обеспечить становление и развитие у ребенка одной из ключевых компетентностей на этапе завершения дошкольного образования: «ребенок обладает развитым воображением, которое реализуется в разных видах деятельности, и прежде всего в игре»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вы хотите вместе с детьми окунуться в волшебный мир загадок и тайн, помочь им сделать новые открытия и получить позитивные эмоции от достижения поставленных задач, то, безусловно,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поможет осуществить задуманное с легкостью 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заинтересованностью.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582" y="239140"/>
            <a:ext cx="8415845" cy="7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9072"/>
            <a:ext cx="77724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82" y="3652412"/>
            <a:ext cx="3751118" cy="336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54" y="998691"/>
            <a:ext cx="4217703" cy="53295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образовательная технология, которая позволяет педагогам решать комплекс развивающих и обучающих задач, в том числе развивать познавательную активность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и деятельности, умение общаться и взаимодействовать в группе сверстников.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582" y="239140"/>
            <a:ext cx="8415845" cy="7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57" y="1814285"/>
            <a:ext cx="3458029" cy="34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290" y="326613"/>
            <a:ext cx="7404149" cy="11013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FF3399"/>
                </a:solidFill>
                <a:latin typeface="Comic Sans MS" panose="030F0702030302020204" pitchFamily="66" charset="0"/>
              </a:rPr>
            </a:br>
            <a:endParaRPr lang="ru-RU" sz="40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0" y="529936"/>
            <a:ext cx="8048925" cy="59084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4" name="12-конечная звезда 3"/>
          <p:cNvSpPr/>
          <p:nvPr/>
        </p:nvSpPr>
        <p:spPr>
          <a:xfrm>
            <a:off x="2493817" y="1953491"/>
            <a:ext cx="3439391" cy="208857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18209" y="893619"/>
            <a:ext cx="3241964" cy="175606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привлекательной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ребёнка, позволяет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его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развивать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инициативность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выполнения заданий.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290945" y="3917373"/>
            <a:ext cx="3564082" cy="21717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детей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личной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 при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проявления инициативы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320145" y="644236"/>
            <a:ext cx="3460173" cy="1963883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детей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унифицированную базу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представлений,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которой можно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во время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группе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4862945" y="3917373"/>
            <a:ext cx="3688773" cy="200544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детей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сходными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 для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81" y="2637848"/>
            <a:ext cx="12017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конечная звезда 3"/>
          <p:cNvSpPr/>
          <p:nvPr/>
        </p:nvSpPr>
        <p:spPr>
          <a:xfrm>
            <a:off x="3283526" y="2452255"/>
            <a:ext cx="3096491" cy="18807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509655" y="332509"/>
            <a:ext cx="4291446" cy="220287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детских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и способностей, но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нацелена на развитие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 ребёнка, 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инициативности, поисковой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4935683" y="3948545"/>
            <a:ext cx="3709554" cy="2140527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введения в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разнообразных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позволяет решать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бесчисленное множество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задач.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477982" y="498764"/>
            <a:ext cx="3813463" cy="2337954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можно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комбинировать разные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 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образовательные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самостоятельной 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взрослого.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18210" y="4031673"/>
            <a:ext cx="4073235" cy="205739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комфортные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обучения, при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каждый ребёнок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 свою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00" y="2535381"/>
            <a:ext cx="12017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363" y="748146"/>
            <a:ext cx="3127663" cy="737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6355" y="1911927"/>
            <a:ext cx="2680854" cy="633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сюжета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06" y="1911927"/>
            <a:ext cx="2688569" cy="6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154" y="3209995"/>
            <a:ext cx="1891146" cy="32419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по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цепочке, одна за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3195996"/>
            <a:ext cx="19081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69" y="3209996"/>
            <a:ext cx="19081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57" y="3209996"/>
            <a:ext cx="19081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0864" y="1911927"/>
            <a:ext cx="2379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6945" y="3669815"/>
            <a:ext cx="173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Штурмовой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игрок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свою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цепочку загадок,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конце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их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воедино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22942" y="3268316"/>
            <a:ext cx="18770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Кольцевой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же линейный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заключённый в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(выполняя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дети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и вновь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возвращаются в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«А»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28257" y="3672462"/>
            <a:ext cx="1953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парке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-Внутри здания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музее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местности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-Смешанные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-Виртуальные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244936" y="1117023"/>
            <a:ext cx="9351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0566" y="1480706"/>
            <a:ext cx="602672" cy="19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0362" y="993886"/>
            <a:ext cx="1059873" cy="2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41" y="1297998"/>
            <a:ext cx="1952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11" y="496222"/>
            <a:ext cx="12017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1" y="224125"/>
            <a:ext cx="974940" cy="103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4855" y="540798"/>
            <a:ext cx="8156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игровая цель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известна участникам с самого начала и определяет игровую «легенду», особенности и правила заданий. Независимо от того, заложен элемент соревнования в игру или нет, конечная игровая цель - общая для всех команд. Общая цель является главным «внутренним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мотиватором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программы».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игроки последовательно движутся по этапам, решая различные задания (активные, логические, поисковые, творческие и пр.). Прохождение каждого этапа позволяет команде игроков перейти на следующий этап. Команда получает недостающую информацию, подсказку, снаряжение и т.п.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действий.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объединены в игровые команды, либо все находятся в одной команде. При прохождении этапов команда не разделяется, а действует сообща.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Игроков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инструктор «Инструктор команды - взрослый». Его задача – обеспечение безопасности, консультации по игровой логистике и особенностям задач, поддержка участников, помощь в решении организационных вопросов и, при необходимости, помощь в организации командного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3629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организации </a:t>
            </a:r>
            <a:r>
              <a:rPr lang="ru-RU" dirty="0" err="1"/>
              <a:t>квестов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35" y="1433740"/>
            <a:ext cx="8254292" cy="479288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Безопасность - все игры и задания должны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безопасными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Соответствие возрасту и индивидуальным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 участников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Уважение достоинства ребёнка;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Чёткая постановка цели, распределение ролей;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Постоянная смена деятельности;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Связность, последовательность и логичность заданий;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Эмоциональная окраска игры (декорации,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сопровождение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карты, схемы, костюмы);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Продуманность организации игры;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Педагог направляет игру, наталкивает детей на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выводы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 Самостоятельность суждений детей;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Результаты каждой подгруппы собираются в общий результат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582" y="239140"/>
            <a:ext cx="8415845" cy="7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7154" y="33590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Варианты заданий и подсказок в </a:t>
            </a:r>
            <a:r>
              <a:rPr lang="ru-RU" b="1" dirty="0" err="1" smtClean="0"/>
              <a:t>квест</a:t>
            </a:r>
            <a:r>
              <a:rPr lang="ru-RU" b="1" dirty="0" smtClean="0"/>
              <a:t>-игре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22" y="163693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Двигательные упражнения, спортивные эстафеты.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Загадки, вопросы, ребусы.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лабиринты.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Игры «Найди отличия», «Что лишнее?», «Разложи по порядку»,    «Что на картинке не так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классификацию.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Логические таблицы.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Задания на измерения.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Ориентировка по схемам.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Выкладывание предметов из палочек, фигур.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Математические упражнения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счет,  решение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примеров, арифметические задачи и т.д.).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Подсказки в виде моделей, схем.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Разрешение противоречий, проблемных ситуаций.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Творческие задания (сочинение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и т.д.)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582" y="239140"/>
            <a:ext cx="8415845" cy="7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45672" y="290946"/>
            <a:ext cx="5663046" cy="115339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31597" y="1517073"/>
            <a:ext cx="5394024" cy="49876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Заинтригуйте участников игры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rgbClr val="9A23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97" y="2233763"/>
            <a:ext cx="5398794" cy="50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61" y="2901370"/>
            <a:ext cx="5335557" cy="51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5A0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28" y="3615314"/>
            <a:ext cx="5304489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30" y="4282206"/>
            <a:ext cx="53110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7C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1" y="5020757"/>
            <a:ext cx="526292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30" y="5754101"/>
            <a:ext cx="5321392" cy="6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194210" y="1563831"/>
            <a:ext cx="540327" cy="405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04" y="5866551"/>
            <a:ext cx="554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1" y="5063619"/>
            <a:ext cx="554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79" y="4325070"/>
            <a:ext cx="554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55" y="3676039"/>
            <a:ext cx="554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29" y="2944232"/>
            <a:ext cx="554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30" y="2293410"/>
            <a:ext cx="5109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6580" y="586415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7516" y="508929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1967" y="43764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62688" y="37017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07543" y="297542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3531" y="234476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98904" y="2319088"/>
            <a:ext cx="4513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Продумайте сюрприз в конце игры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6079" y="2910715"/>
            <a:ext cx="5400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Привлеките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качестве помощников,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участников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8741" y="3603109"/>
            <a:ext cx="5384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Подберите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задания для организации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каждой станции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76079" y="4376425"/>
            <a:ext cx="393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Распределите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станций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6079" y="5089296"/>
            <a:ext cx="3731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Придумайте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и сюжет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98904" y="5866551"/>
            <a:ext cx="4626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тематику маршрутной игры 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47" y="485811"/>
            <a:ext cx="12017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55" y="5397175"/>
            <a:ext cx="2025506" cy="14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1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741</Words>
  <Application>Microsoft Office PowerPoint</Application>
  <PresentationFormat>Экран (4:3)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Принципы организации квестов</vt:lpstr>
      <vt:lpstr> Варианты заданий и подсказок в квест-игре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«Планета, дыши!»</dc:title>
  <dc:creator>Лисица Артем</dc:creator>
  <cp:lastModifiedBy>New3</cp:lastModifiedBy>
  <cp:revision>164</cp:revision>
  <dcterms:created xsi:type="dcterms:W3CDTF">2015-04-02T18:07:58Z</dcterms:created>
  <dcterms:modified xsi:type="dcterms:W3CDTF">2019-01-21T11:55:15Z</dcterms:modified>
</cp:coreProperties>
</file>