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8" r:id="rId5"/>
    <p:sldId id="265" r:id="rId6"/>
    <p:sldId id="267" r:id="rId7"/>
    <p:sldId id="266" r:id="rId8"/>
    <p:sldId id="272" r:id="rId9"/>
    <p:sldId id="268" r:id="rId10"/>
    <p:sldId id="269" r:id="rId11"/>
    <p:sldId id="270" r:id="rId12"/>
    <p:sldId id="271" r:id="rId13"/>
    <p:sldId id="279" r:id="rId14"/>
    <p:sldId id="280" r:id="rId15"/>
    <p:sldId id="259" r:id="rId16"/>
    <p:sldId id="260" r:id="rId17"/>
    <p:sldId id="261" r:id="rId18"/>
    <p:sldId id="262" r:id="rId19"/>
    <p:sldId id="26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6181B-BF87-46D5-8453-5448A4558D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BEDF-FF5C-4003-A7F8-47AA589DC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3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DFD91E27-B727-03AF-5BB7-15F9E647244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B0D0C6-37FC-4804-8F0D-030673193835}" type="slidenum"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E8B66368-22B9-CE3D-2A36-D84F7ECA4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7F945E7B-5493-C020-D121-221D141DE6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D41FA471-9153-7BAC-6475-C2990C88A25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605BD0-468C-492B-A249-291BB04E0A5F}" type="slidenum">
              <a:t>13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16AE0FC6-0D24-5832-7C88-4D1F40A67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B0C64A6B-9FD7-F108-419F-842BD9A864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88BCC77B-4CD2-F7D6-AD4A-55AA9F17AF6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5DF2CF-E627-408D-80E6-D32C397C247A}" type="slidenum">
              <a:t>14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568D69A5-5399-96FE-DD1E-0FDFACFAF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D2652145-5930-4ABB-0DB8-B4751BD3BF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D9BB7A0B-EBC5-C6A0-2CFF-084746E4DDF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B3B4A8-9218-4F0C-A253-4D753B984500}" type="slidenum">
              <a:t>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490CF0AC-C718-5A2E-FD23-CBC86741C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6613F29A-B1E8-F5EF-3764-1F54D289F2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E7E42F86-4B3F-5B7B-83DF-A89D4A52FCA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12AB41-C7BB-470F-AF21-BCCE43157715}" type="slidenum"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0DC68C14-7049-96EA-0A00-A728C5E8D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126423D2-F7D6-7E3B-BEC1-DF0EA17DA8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8EBABBDC-7896-D6BC-1471-5B61089E5E6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25B1C2-81BD-4CAF-855E-4C3D7F25D394}" type="slidenum"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89A63B0B-AB5A-6F57-5400-DF7A8F121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85A6735B-73B9-1FE4-D68E-7067C72DDF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92F724CE-9634-A804-68F5-81B762328C1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162ECA-4232-4272-8CB9-B177D8AF594A}" type="slidenum">
              <a:t>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33377D78-02B9-06E9-7D39-D449541C5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905E87FB-7DBC-CE78-323D-AB090DAD22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91E94B21-AF0B-58ED-B972-90F87E6E80B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30A7CB-6229-4EEE-ADE7-AA272243E53D}" type="slidenum"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1CC210D5-64D2-D7E4-AC01-9146FF661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11D00275-D75E-61A4-2638-639F63147A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66CD1A81-46E7-EA9F-AAD0-86754697649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7E2B92-E172-4462-A53F-6E398D1AE8EC}" type="slidenum">
              <a:t>10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43595BD8-6919-1F74-4020-40F430AF3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05C0BE5A-BD9E-87FF-536E-CAA605BA3A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3F2F3C80-8824-CC58-824F-B21C86DC25D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FE4E9A-3C79-41E0-A1DE-942254B9C229}" type="slidenum">
              <a:t>11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9F153FE2-A5FD-FAAA-7E2F-C517F08D9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56E0309C-8038-20A2-A3B9-102F40056B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6BCB562F-ED4B-BFF3-9427-456809A29D3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374454-5E80-452A-BB47-39ABE86A6EF1}" type="slidenum">
              <a:t>12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44E033D6-EF2F-0CA4-0F2A-0EF130735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AE31B8DE-529E-0BF7-41C3-72EF1871D3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DD75F-B9B4-E675-7D16-21E5741C5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3B9122-0716-BC50-2755-3123781C2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1527F7-D984-CD54-A574-EEFAF92E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7B30D3-204D-EC13-6002-7287BE02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3A3F4-FFA7-504E-E9E7-95FDA5F5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3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D2CE1-9A7A-FE9E-FFC4-533F55DF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AA5C8-EB54-77A9-A1B2-05C70FDFA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88320-19B6-E910-3800-B9081C0C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A8CFC8-9346-32C1-7C32-F7F10C2F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AB570-0310-1DDB-5D29-40DBE362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7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69103A-18FB-6E39-1566-025B2347E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CEBE96-94EE-87DF-33D3-7BB98E254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4FD450-B50F-727F-2EDA-F8EE0345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1241C-A5C7-3ECA-7B02-1D59814A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1323C-E943-799E-DF27-DE0B823B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2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93908-59AA-597F-CA90-255B5E86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D25265-E0E2-8F53-A526-EA00D73CC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AEE3C-9D81-B3D5-A833-AC6968A7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FF5DB-8389-FDE8-8A8E-471F8B35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E6DBE-23C9-B7FC-299B-5F26FD25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C7B4B-9948-5014-BF56-6A5CBE12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0D687B-F209-0422-EC1A-ECD01F5ED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BFE6D8-7EBF-D4B5-643E-095B02DA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04184-98AC-EFCF-2F52-B8797D5E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3FAA52-05AF-8E14-057D-4325969A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8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9B59E-9344-51E5-9B18-15ACCB64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4B535-A1C4-233F-E124-5233816D3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313EF8-0F5F-D5AE-737D-ED1B40E00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8C0D4C-CAB3-3C60-551D-4A409744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71B1CA-BC4C-F520-C8D0-7FC5C644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D7179F-8829-76EF-CD5D-8F23EC7C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93289-D81D-FF52-DD3C-88422E3B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AC51A-63DD-781A-43C1-6E7018E6B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8E3E94-5C70-E4E4-1762-D27ED810F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A49628-1783-2569-7C7D-50FBA350D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092D59-6F8D-78E9-801B-39DE26300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2E199E-94F4-206B-9DF2-EE81AA58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EAD5FD-53CD-5DF2-FA16-09BAEA62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7FE566-7DD3-9CA1-20E3-292C16B1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4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CDB81-D3CC-043F-A470-2D0E77EB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4287A1-81D3-CE68-F7A1-C089C3C0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4983C2-0691-2B42-369E-F5520BB3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58ADB8-7CF3-D1F4-A92A-B334A985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6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B2CF8C-3725-F2A3-E3B6-5FAB7952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859EB0-2C7D-0B09-2F47-2DE9C096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D4EC3E-9F42-9C97-2FF3-C942558A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2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C0B6A-389D-4513-7549-4E01F778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6657C3-9888-6025-E0D4-B789AE1C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4A5A68-2DEC-3179-262D-D4B501354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5573BC-6A58-7431-52F3-31911D55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869A07-4ED8-8319-3365-963D6385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644C66-F8FA-AFA7-E0C4-D20F3A0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7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7B53A-C820-BFF2-3023-8D957E14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EB3A3F-D981-B8EA-E5A8-FE4943746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0205DB-C153-FB3E-C590-1A477C5BF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B032BE-DB7D-5657-F3F0-F6880539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2EEAD-0955-79F5-E0BB-64E9D94B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9C4D1-B129-805D-26F6-B97DB2C7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5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E1E73-D67B-6EC2-CB1F-E409E4DC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F90F25-F6B9-FBB4-97F3-6144CA7F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F1870-278F-9326-8C42-CABC30788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A6A0-ED30-42B8-9731-2E8D3CC5A51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5D592-6B4A-635D-DB91-786FAB4FD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56129B-6E9A-06C3-9FC8-E66B408ED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8491-1D5F-4ECD-B3B9-1FDC679C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1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12463-7C2A-D25F-F958-CA4944FBF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398D8E-A199-C038-7D93-BB5ACBFC5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6D1ED43-AF4F-FFB7-37B2-93EFFDB551B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928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546C23-93FF-277A-98E2-5F52281A59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7DECB678-4E61-EC16-8F8E-B6021F6D46E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90683" y="447836"/>
            <a:ext cx="5257443" cy="59623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677E69BA-B7F8-D532-8F84-0F61374EAFD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48483" y="447836"/>
            <a:ext cx="4790879" cy="59623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8461FA-9466-CA12-39CE-4CECF2C7D1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F4CF8A-6208-6B94-3592-8426B03FD7F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19283" y="514441"/>
            <a:ext cx="4828681" cy="59907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FC75B0F-BBC9-B4DA-DAD3-9C4086E99E0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48321" y="514441"/>
            <a:ext cx="4723918" cy="59907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3BED94-B96B-FF29-0B5A-530FD038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ED5012-C285-4964-349E-CC6D16919C4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57279" y="457200"/>
            <a:ext cx="4419359" cy="59432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3792C5B-01CA-C511-3912-3042ADEADEF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877004" y="480956"/>
            <a:ext cx="5248079" cy="59194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01652E6-D16A-C9D7-58CF-66E8402127E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3605D0-C753-A61D-854B-BBB94E30B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0" y="701043"/>
            <a:ext cx="8290563" cy="53644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E85B0A-0ED6-91F9-654B-486FC323C4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48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30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7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375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80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A52C39-E540-1CDF-7FE5-6D409C94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402" cy="68576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4011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3056E6-3261-9C69-460C-8F292DB869B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6937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E71BEC-2DAA-B3AE-44E4-55947AD795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E227F-F173-8136-E808-9B95E5894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77" y="629921"/>
            <a:ext cx="10180316" cy="56794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C6546E7-C6C5-E5EF-DDA4-B9E5CA19AD2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6674"/>
            <a:ext cx="12191759" cy="69243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E722BF40-977E-7259-D6F1-BC1AC41544B4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3286125" y="582343"/>
            <a:ext cx="8168517" cy="50267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75FC80-D741-DDD8-C88F-C065182A1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508004"/>
            <a:ext cx="9816342" cy="60261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760DBE-AAD2-3526-7107-4E72D16215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9877" y="0"/>
            <a:ext cx="12071881" cy="68576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D62356E1-0341-C7C1-931C-563FCF63EF27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079997" y="1079997"/>
            <a:ext cx="10799996" cy="5579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DF88F2-4ABB-282B-85B0-75A88ABF7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97" y="1079997"/>
            <a:ext cx="10695444" cy="5579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2DACE4-E2E7-976A-5E76-7A708707D96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BEBFE0C3-50C2-6588-C4AE-BD99311DA99A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2159995" y="539998"/>
            <a:ext cx="9000000" cy="5939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07B56-4432-59C0-565E-148D62506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275" y="295275"/>
            <a:ext cx="10325100" cy="62960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E4BC72-CCD9-E886-DD50-5B76C7A0D6B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A81C1F-4733-2A0F-EFB0-3F7BF36F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23884" y="438116"/>
            <a:ext cx="9562676" cy="57337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1838C4-6CA8-EF4D-19AB-C164DB3F3F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C34A42-9C73-214C-13C2-43B0CAEA6C8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33400" y="247683"/>
            <a:ext cx="4485964" cy="63622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8D508EA-5443-BF81-2765-555A7CDB1DA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10195" y="247683"/>
            <a:ext cx="5019479" cy="63622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Широкоэкранный</PresentationFormat>
  <Paragraphs>11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Сад 2</dc:creator>
  <cp:lastModifiedBy>Школа Сад 2</cp:lastModifiedBy>
  <cp:revision>1</cp:revision>
  <dcterms:created xsi:type="dcterms:W3CDTF">2024-02-20T11:15:48Z</dcterms:created>
  <dcterms:modified xsi:type="dcterms:W3CDTF">2024-02-20T11:17:05Z</dcterms:modified>
</cp:coreProperties>
</file>