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1" r:id="rId3"/>
    <p:sldId id="265" r:id="rId4"/>
    <p:sldId id="270" r:id="rId5"/>
    <p:sldId id="268" r:id="rId6"/>
    <p:sldId id="267" r:id="rId7"/>
    <p:sldId id="266" r:id="rId8"/>
    <p:sldId id="272" r:id="rId9"/>
    <p:sldId id="273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174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A64B-D704-4B3B-B5CD-1C8C1B56E8F1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E27-44E9-48D7-AA31-15B0949C3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3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A64B-D704-4B3B-B5CD-1C8C1B56E8F1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E27-44E9-48D7-AA31-15B0949C3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42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A64B-D704-4B3B-B5CD-1C8C1B56E8F1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E27-44E9-48D7-AA31-15B0949C3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69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A64B-D704-4B3B-B5CD-1C8C1B56E8F1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E27-44E9-48D7-AA31-15B0949C3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7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A64B-D704-4B3B-B5CD-1C8C1B56E8F1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E27-44E9-48D7-AA31-15B0949C3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2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A64B-D704-4B3B-B5CD-1C8C1B56E8F1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E27-44E9-48D7-AA31-15B0949C3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51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A64B-D704-4B3B-B5CD-1C8C1B56E8F1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E27-44E9-48D7-AA31-15B0949C3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18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A64B-D704-4B3B-B5CD-1C8C1B56E8F1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E27-44E9-48D7-AA31-15B0949C3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48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A64B-D704-4B3B-B5CD-1C8C1B56E8F1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E27-44E9-48D7-AA31-15B0949C3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8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A64B-D704-4B3B-B5CD-1C8C1B56E8F1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E27-44E9-48D7-AA31-15B0949C3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9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A64B-D704-4B3B-B5CD-1C8C1B56E8F1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E27-44E9-48D7-AA31-15B0949C3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8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CA64B-D704-4B3B-B5CD-1C8C1B56E8F1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7EE27-44E9-48D7-AA31-15B0949C3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0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mp\Desktop\1618551252_59-phonoteka_org-p-blednie-detskie-foni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43000" y="1143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0688" y="179512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«Чебоксарская НОШ для обучающихся с ОВЗ№ 2»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Минобразования Чувашии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0688" y="825843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«Мастер-класс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«Букет гиацинтов для мамочки»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2" descr="C:\Users\Comp\Desktop\20220219_2325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58" y="1835976"/>
            <a:ext cx="4960707" cy="61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64904" y="8126818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Выполнила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Григорьева Т.М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9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\Desktop\1618551252_59-phonoteka_org-p-blednie-detskie-foni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43000" y="1143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6712" y="467544"/>
            <a:ext cx="568863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Данный мастер класс можно применить в детском саду с детьми от </a:t>
            </a:r>
            <a:r>
              <a:rPr lang="ru-RU" sz="2400" dirty="0" smtClean="0"/>
              <a:t> 5 </a:t>
            </a:r>
            <a:r>
              <a:rPr lang="ru-RU" sz="2400" dirty="0"/>
              <a:t>лет, для подарка маме, бабушке, сестре на 8 </a:t>
            </a:r>
            <a:r>
              <a:rPr lang="ru-RU" sz="2400" dirty="0" smtClean="0"/>
              <a:t>Марта.</a:t>
            </a:r>
          </a:p>
          <a:p>
            <a:r>
              <a:rPr lang="ru-RU" sz="2400" b="1" dirty="0"/>
              <a:t>Цель:</a:t>
            </a:r>
            <a:r>
              <a:rPr lang="ru-RU" sz="2400" dirty="0"/>
              <a:t> вызвать у детей интерес к изготовлению </a:t>
            </a:r>
            <a:r>
              <a:rPr lang="ru-RU" sz="2400" dirty="0" smtClean="0"/>
              <a:t>объемной поделки </a:t>
            </a:r>
            <a:r>
              <a:rPr lang="ru-RU" sz="2400" dirty="0"/>
              <a:t>из бумаги</a:t>
            </a:r>
            <a:r>
              <a:rPr lang="ru-RU" sz="2400" dirty="0" smtClean="0"/>
              <a:t>, шпагата и нетрадиционного материала (втулка от туалетной бумаги) развивать </a:t>
            </a:r>
            <a:r>
              <a:rPr lang="ru-RU" sz="2400" dirty="0"/>
              <a:t>творчество, фантазию, воображение.</a:t>
            </a:r>
          </a:p>
          <a:p>
            <a:r>
              <a:rPr lang="ru-RU" sz="2400" dirty="0"/>
              <a:t> </a:t>
            </a:r>
          </a:p>
          <a:p>
            <a:r>
              <a:rPr lang="ru-RU" sz="2400" b="1" dirty="0"/>
              <a:t>Задачи: </a:t>
            </a:r>
            <a:endParaRPr lang="ru-RU" sz="2400" b="1" dirty="0" smtClean="0"/>
          </a:p>
          <a:p>
            <a:r>
              <a:rPr lang="ru-RU" sz="2400" b="1" dirty="0"/>
              <a:t>-</a:t>
            </a:r>
            <a:r>
              <a:rPr lang="ru-RU" sz="2400" dirty="0"/>
              <a:t> развивать интерес к художественному творчеству;</a:t>
            </a:r>
          </a:p>
          <a:p>
            <a:r>
              <a:rPr lang="ru-RU" sz="2400" dirty="0"/>
              <a:t>- учить создавать из бумаги объёмные цветы;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развивать умение доводить начатое дело до конца;</a:t>
            </a:r>
          </a:p>
          <a:p>
            <a:r>
              <a:rPr lang="ru-RU" sz="2400" dirty="0"/>
              <a:t>- вызвать эмоциональный настрой на предстоящий праздник</a:t>
            </a:r>
          </a:p>
        </p:txBody>
      </p:sp>
    </p:spTree>
    <p:extLst>
      <p:ext uri="{BB962C8B-B14F-4D97-AF65-F5344CB8AC3E}">
        <p14:creationId xmlns:p14="http://schemas.microsoft.com/office/powerpoint/2010/main" val="16777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\Desktop\1618551252_59-phonoteka_org-p-blednie-detskie-foni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43000" y="1143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8640" y="755576"/>
            <a:ext cx="6480720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. </a:t>
            </a:r>
            <a:endParaRPr lang="ru-RU" dirty="0"/>
          </a:p>
          <a:p>
            <a:pPr algn="ctr"/>
            <a:r>
              <a:rPr lang="ru-RU" sz="2000" dirty="0"/>
              <a:t>В России Женский день первый раз отметили до революции в Петербурге 2 </a:t>
            </a:r>
            <a:r>
              <a:rPr lang="ru-RU" sz="2000" b="1" dirty="0"/>
              <a:t>марта 1913 года</a:t>
            </a:r>
            <a:r>
              <a:rPr lang="ru-RU" sz="2000" dirty="0"/>
              <a:t>. Решали проблемы материнства и права голоса женщин. Участвовало полторы тысячи женщин.</a:t>
            </a:r>
          </a:p>
          <a:p>
            <a:pPr algn="ctr"/>
            <a:r>
              <a:rPr lang="ru-RU" sz="2000" dirty="0"/>
              <a:t>В 1917 году правительство не дало женщинам в Петербурге отметить международный праздник. Были столкновения, которые перешли в демонстрацию и в февральскую революцию. В 1921 году на женской конференции было решено приурочить празднование 8 </a:t>
            </a:r>
            <a:r>
              <a:rPr lang="ru-RU" sz="2000" b="1" dirty="0"/>
              <a:t>Марта</a:t>
            </a:r>
            <a:r>
              <a:rPr lang="ru-RU" sz="2000" dirty="0"/>
              <a:t> к памяти об этой демонстрации.</a:t>
            </a:r>
          </a:p>
          <a:p>
            <a:pPr algn="ctr"/>
            <a:r>
              <a:rPr lang="ru-RU" sz="2000" dirty="0"/>
              <a:t>В советском государстве Женский день получил статус праздника, но был рабочим днем.</a:t>
            </a:r>
          </a:p>
          <a:p>
            <a:pPr algn="ctr"/>
            <a:r>
              <a:rPr lang="ru-RU" sz="2000" dirty="0"/>
              <a:t>В праздничный день советским женщинам не вручали цветов и подарков, но их раньше отпускали с работы, награждали грамотами, благодарностями и премиями.</a:t>
            </a:r>
          </a:p>
          <a:p>
            <a:pPr algn="ctr"/>
            <a:r>
              <a:rPr lang="ru-RU" sz="2000" dirty="0"/>
              <a:t>Официальным выходным Международный женский день в Советском Союзе сделали в мае 1965 года. С 1966 года 8 </a:t>
            </a:r>
            <a:r>
              <a:rPr lang="ru-RU" sz="2000" b="1" dirty="0"/>
              <a:t>Марта стал выходным днем</a:t>
            </a:r>
            <a:r>
              <a:rPr lang="ru-RU" sz="2000" dirty="0"/>
              <a:t>. Женский день утратил политическую окраску. В советское время появилась традиция дарить цветы, подарки, конфеты, </a:t>
            </a:r>
            <a:r>
              <a:rPr lang="ru-RU" sz="2000" b="1" dirty="0"/>
              <a:t>открытки</a:t>
            </a:r>
            <a:r>
              <a:rPr lang="ru-RU" sz="2000" dirty="0"/>
              <a:t>.</a:t>
            </a:r>
          </a:p>
          <a:p>
            <a:pPr algn="ctr"/>
            <a:r>
              <a:rPr lang="ru-RU" sz="2000" dirty="0"/>
              <a:t>В России Женский день стал официальным государственным праздником РФ в 2002 году. Он стал днем преклонения перед мамами, женами, женщинами.</a:t>
            </a:r>
          </a:p>
          <a:p>
            <a:pPr algn="ctr"/>
            <a:r>
              <a:rPr lang="ru-RU" sz="2000" dirty="0"/>
              <a:t> И для наших дорогих мамочек мы сделали с детьми вот такие поздравительные </a:t>
            </a:r>
            <a:r>
              <a:rPr lang="ru-RU" sz="2000" dirty="0" smtClean="0"/>
              <a:t>букетики.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1499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\Desktop\1618551252_59-phonoteka_org-p-blednie-detskie-foni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43000" y="111253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4664" y="251520"/>
            <a:ext cx="6120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Необходимые материалы и инструменты: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 </a:t>
            </a:r>
            <a:r>
              <a:rPr lang="ru-RU" sz="2000" dirty="0" smtClean="0"/>
              <a:t>двухсторонняя цветная бумага </a:t>
            </a:r>
            <a:r>
              <a:rPr lang="ru-RU" sz="2000" i="1" dirty="0" smtClean="0"/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для аппликации </a:t>
            </a:r>
            <a:endParaRPr lang="ru-RU" sz="2000" dirty="0" smtClean="0"/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 шпажки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 линейка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 карандаш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 ножницы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 клей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 бусинки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 шпагат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 втулка от туалетной бумаги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 зеленая тейп лента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5124" name="Picture 4" descr="C:\Users\Comp\Desktop\20220220_102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88" y="3718652"/>
            <a:ext cx="4312468" cy="536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93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\Desktop\1618551252_59-phonoteka_org-p-blednie-detskie-foni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84023" y="1143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852" y="251520"/>
            <a:ext cx="64175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Отрезаем поперёк </a:t>
            </a:r>
            <a:r>
              <a:rPr lang="ru-RU" dirty="0"/>
              <a:t>от цветного листа бумаги полоску шириной </a:t>
            </a:r>
            <a:r>
              <a:rPr lang="ru-RU" dirty="0" smtClean="0"/>
              <a:t>7 см (7 на 29 см) Складываем ее пополам. Затем нарезаем полоски </a:t>
            </a:r>
            <a:r>
              <a:rPr lang="ru-RU" dirty="0"/>
              <a:t>шириной примерно 0,5-1 см, не доходя до края около </a:t>
            </a:r>
            <a:r>
              <a:rPr lang="ru-RU" dirty="0" smtClean="0"/>
              <a:t>сантиметра. Раскладываем полученную заготовку и складываем в другую сторону для пышности.</a:t>
            </a:r>
            <a:endParaRPr lang="ru-RU" dirty="0"/>
          </a:p>
        </p:txBody>
      </p:sp>
      <p:pic>
        <p:nvPicPr>
          <p:cNvPr id="6146" name="Picture 2" descr="C:\Users\Comp\Desktop\20220219_082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1749808"/>
            <a:ext cx="2448272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omp\Desktop\20220219_083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399" y="1814380"/>
            <a:ext cx="2137958" cy="346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Comp\Desktop\20220219_083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2" y="5423233"/>
            <a:ext cx="2034155" cy="34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Comp\Desktop\20220219_0831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58" y="5384998"/>
            <a:ext cx="2177151" cy="353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Comp\Desktop\20220219_0831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38" y="5364088"/>
            <a:ext cx="1718501" cy="35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9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\Desktop\1618551252_59-phonoteka_org-p-blednie-detskie-foni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43000" y="1143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8640" y="179513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Промазываем клеем и закручиваем на шпажку. Карандашом расправляем каждое колечко. Зеленой тейп лентой обматываем стебель. Если нет тейп ленты нарезаем зеленую бумагу на полоски шириной 1 см и обматываем ствол цветка. </a:t>
            </a:r>
            <a:endParaRPr lang="ru-RU" dirty="0"/>
          </a:p>
        </p:txBody>
      </p:sp>
      <p:pic>
        <p:nvPicPr>
          <p:cNvPr id="7170" name="Picture 2" descr="C:\Users\Comp\Desktop\20220219_083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1475656"/>
            <a:ext cx="273630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omp\Desktop\20220219_0836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4" y="1513408"/>
            <a:ext cx="2552703" cy="370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omp\Desktop\20220219_0841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25" y="5284490"/>
            <a:ext cx="2692603" cy="37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93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\Desktop\1618551252_59-phonoteka_org-p-blednie-detskie-foni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43000" y="1143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6672" y="251520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 зеленой бумаги отрезаем полоску, шириной 1,5 см.(1,5 на 21см). Складываем пополам и  вдоль. Вырезаем  2 листочка. Приклеиваем  листочки к стебельку. Закрепляем тейп лентой.</a:t>
            </a:r>
            <a:r>
              <a:rPr lang="ru-RU" dirty="0"/>
              <a:t> Один цветок готов. Чтобы собрать букет, </a:t>
            </a:r>
            <a:r>
              <a:rPr lang="ru-RU" dirty="0" smtClean="0"/>
              <a:t>делаем таким </a:t>
            </a:r>
            <a:r>
              <a:rPr lang="ru-RU" dirty="0"/>
              <a:t>же образом ещё нужное количество цветов.</a:t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C:\Users\Comp\Desktop\20220219_084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20" y="2023172"/>
            <a:ext cx="2088231" cy="32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omp\Desktop\20220219_0844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04" y="1971566"/>
            <a:ext cx="1980220" cy="32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omp\Desktop\20220219_0847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8" y="5292080"/>
            <a:ext cx="2232248" cy="37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9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\Desktop\1618551252_59-phonoteka_org-p-blednie-detskie-foni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23620" y="11429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8680" y="395536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втулки закрываем картоном дно с одной стороны. Шпагатом обматываем втулку. Украшаем бусинками.</a:t>
            </a:r>
            <a:endParaRPr lang="ru-RU" dirty="0"/>
          </a:p>
        </p:txBody>
      </p:sp>
      <p:pic>
        <p:nvPicPr>
          <p:cNvPr id="9218" name="Picture 2" descr="C:\Users\Comp\Desktop\20220219_092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8" y="1259631"/>
            <a:ext cx="2627260" cy="350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Comp\Desktop\20220219_0933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96" y="1259631"/>
            <a:ext cx="3025648" cy="351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Comp\Desktop\20220220_1035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50" y="4956022"/>
            <a:ext cx="2967770" cy="418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0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\Desktop\1618551252_59-phonoteka_org-p-blednie-detskie-foni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43000" y="1143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Comp\Desktop\20220219_232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27" y="257622"/>
            <a:ext cx="6187146" cy="743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5427" y="8172985"/>
            <a:ext cx="6693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Желаю успеха в творчестве!</a:t>
            </a:r>
          </a:p>
        </p:txBody>
      </p:sp>
    </p:spTree>
    <p:extLst>
      <p:ext uri="{BB962C8B-B14F-4D97-AF65-F5344CB8AC3E}">
        <p14:creationId xmlns:p14="http://schemas.microsoft.com/office/powerpoint/2010/main" val="230130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221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12</cp:revision>
  <dcterms:created xsi:type="dcterms:W3CDTF">2022-02-20T04:51:35Z</dcterms:created>
  <dcterms:modified xsi:type="dcterms:W3CDTF">2022-02-20T08:17:17Z</dcterms:modified>
</cp:coreProperties>
</file>