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77" r:id="rId4"/>
    <p:sldId id="260" r:id="rId5"/>
    <p:sldId id="284" r:id="rId6"/>
    <p:sldId id="262" r:id="rId7"/>
    <p:sldId id="278" r:id="rId8"/>
    <p:sldId id="263" r:id="rId9"/>
    <p:sldId id="285" r:id="rId10"/>
    <p:sldId id="265" r:id="rId11"/>
    <p:sldId id="286" r:id="rId12"/>
    <p:sldId id="281" r:id="rId13"/>
    <p:sldId id="282" r:id="rId14"/>
    <p:sldId id="283" r:id="rId15"/>
    <p:sldId id="279" r:id="rId16"/>
    <p:sldId id="266" r:id="rId17"/>
    <p:sldId id="276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655A8-FBB2-4613-9FC1-53503BB6D1F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C8AF-E490-4ED8-9FED-41F180E86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8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4DD3D5-9BA1-4588-B2DB-CFA3216C00D9}" type="slidenum">
              <a:rPr lang="ru-RU" altLang="ru-RU">
                <a:solidFill>
                  <a:prstClr val="black"/>
                </a:solidFill>
              </a:rPr>
              <a:pPr eaLnBrk="1" hangingPunct="1"/>
              <a:t>12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F8B25-E8D1-49C1-8F1F-63C8BC437C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9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51AA5-2EB6-4004-A114-9C06D918CF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0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5FEC-7D04-4C3A-82A5-BE21ED854B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9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8A8A-A41C-492D-B9FE-DDB45259BB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60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5A877-251D-4CE9-BF51-B9FEE9D65E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5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25F88-670D-43E8-8CC2-0FD4FC26D0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87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F57B-D554-4D80-8CFB-D04CC46BFE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1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BB195-68F5-458E-913B-EEFECAFDC5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98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1211A-477A-4F17-950E-2D0CE0398E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31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67F91-E574-4ED7-9171-C677E13F87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81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59129-BC24-437C-8C7C-4B9553C91B0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1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524D0-AB9E-4CE4-A753-C0E88BBEF2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8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C99AE-C28B-46D3-8A41-CC572003CA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79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33FA8-51E3-4C42-B808-B25A06B7A6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87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F7B17-83C1-496E-A4AF-54E8CEA766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7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0111-6CCF-419E-B385-05439E4F94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7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ED8C-51C1-40DB-8A2A-DC9620E355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1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F290F-59BB-4DF9-BFFA-C2CCEAA8D5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4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83485-20C9-4D3B-AAC2-C5A8A9CD86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8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C9EB-00D5-4E26-854D-A0C337CCC2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7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9153C-E688-447D-A52B-9CAD80BD7D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8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5B151-DAD2-4238-BEE9-2ECCF8EBC0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D333C4-BCE1-4B15-BE67-E25D7AF1C78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7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8EBA5F-F356-4B08-9DA2-75C4082F3AD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546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shkolazhizni.ru/img/content/i66/66111_or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4%D0%B0%D0%B9%D0%BB:%D0%97%D0%BE%D1%89%D0%B5%D0%BD%D0%BA%D0%BE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12.nnm.ru/2/d/5/f/5/2d5f548bf057a34442ef536674ee2ab3_full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2224094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Урок литературного чтения</a:t>
            </a:r>
            <a:b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r>
              <a:rPr lang="ru-RU" altLang="ru-RU" b="1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altLang="ru-RU" b="1" dirty="0" smtClean="0">
                <a:solidFill>
                  <a:srgbClr val="0000FF"/>
                </a:solidFill>
                <a:latin typeface="Calibri" pitchFamily="34" charset="0"/>
              </a:rPr>
            </a:br>
            <a:endParaRPr lang="ru-RU" altLang="ru-RU" b="1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051" name="Picture 4" descr="Театральные мас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7049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Большие анимированные новогодние ёлки (20шт.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2786058"/>
            <a:ext cx="1949450" cy="385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2976" y="3857628"/>
            <a:ext cx="557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М.М.Зощенко «Елка»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3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формоза\Pictures\елка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9538"/>
            <a:ext cx="6048375" cy="63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4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формоза\Pictures\ел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333375"/>
            <a:ext cx="5586412" cy="62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2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формоза\Pictures\елка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4813"/>
            <a:ext cx="4608513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4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7158" y="1785926"/>
            <a:ext cx="828680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Гни дерево, пока молодо</a:t>
            </a:r>
            <a:r>
              <a:rPr lang="ru-RU" altLang="ru-RU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5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детей учи, пока зелены. </a:t>
            </a:r>
          </a:p>
        </p:txBody>
      </p:sp>
    </p:spTree>
    <p:extLst>
      <p:ext uri="{BB962C8B-B14F-4D97-AF65-F5344CB8AC3E}">
        <p14:creationId xmlns:p14="http://schemas.microsoft.com/office/powerpoint/2010/main" val="296466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формоза\Pictures\елка5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8913"/>
            <a:ext cx="1944687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Users\формоза\Pictures\елка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8913"/>
            <a:ext cx="19399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00113" y="2852738"/>
          <a:ext cx="7632700" cy="359886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018174"/>
                <a:gridCol w="3614526"/>
              </a:tblGrid>
              <a:tr h="714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Лёля 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0000FF"/>
                          </a:solidFill>
                        </a:rPr>
                        <a:t>Минька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449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708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377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449655"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449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449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051050" y="3644900"/>
            <a:ext cx="1589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было 7 лет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651500" y="3644900"/>
            <a:ext cx="196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ударило 5 лет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19250" y="4149725"/>
            <a:ext cx="3094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высокая, длинновязая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003800" y="4076700"/>
            <a:ext cx="3484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удивительно маленького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роста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76375" y="4724400"/>
            <a:ext cx="31591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исключительно бойкая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227763" y="4724400"/>
            <a:ext cx="9239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тихий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547813" y="5157788"/>
            <a:ext cx="304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могла высоко достать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003800" y="5157788"/>
            <a:ext cx="3529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ничего нельзя достать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47813" y="5589588"/>
            <a:ext cx="302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моментально съедает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795963" y="5589588"/>
            <a:ext cx="160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откусываю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835150" y="6092825"/>
            <a:ext cx="221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не церемонится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508625" y="6021388"/>
            <a:ext cx="2227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чуть не заревел</a:t>
            </a:r>
          </a:p>
        </p:txBody>
      </p:sp>
    </p:spTree>
    <p:extLst>
      <p:ext uri="{BB962C8B-B14F-4D97-AF65-F5344CB8AC3E}">
        <p14:creationId xmlns:p14="http://schemas.microsoft.com/office/powerpoint/2010/main" val="172238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59693" y="4785270"/>
            <a:ext cx="1800225" cy="18002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649" y="353387"/>
            <a:ext cx="1800225" cy="1800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9693" y="2547938"/>
            <a:ext cx="1800225" cy="1800225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679383" y="959396"/>
            <a:ext cx="44099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i="1" dirty="0" smtClean="0">
                <a:solidFill>
                  <a:srgbClr val="000000"/>
                </a:solidFill>
              </a:rPr>
              <a:t>Доволен своей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i="1" dirty="0" smtClean="0">
                <a:solidFill>
                  <a:srgbClr val="000000"/>
                </a:solidFill>
              </a:rPr>
              <a:t>работой</a:t>
            </a:r>
            <a:r>
              <a:rPr lang="ru-RU" altLang="ru-RU" sz="4400" b="1" i="1" dirty="0" smtClean="0">
                <a:solidFill>
                  <a:srgbClr val="FF0000"/>
                </a:solidFill>
              </a:rPr>
              <a:t> </a:t>
            </a:r>
            <a:endParaRPr lang="ru-RU" altLang="ru-RU" sz="44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905124" y="4962107"/>
            <a:ext cx="553222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i="1" dirty="0" smtClean="0">
                <a:solidFill>
                  <a:srgbClr val="000000"/>
                </a:solidFill>
              </a:rPr>
              <a:t>Старался, но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i="1" dirty="0" smtClean="0">
                <a:solidFill>
                  <a:srgbClr val="000000"/>
                </a:solidFill>
              </a:rPr>
              <a:t>не все получилось</a:t>
            </a:r>
            <a:r>
              <a:rPr lang="ru-RU" altLang="ru-RU" b="1" i="1" dirty="0" smtClean="0">
                <a:solidFill>
                  <a:srgbClr val="000000"/>
                </a:solidFill>
              </a:rPr>
              <a:t> 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436233" y="2953247"/>
            <a:ext cx="424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i="1" dirty="0" smtClean="0">
                <a:solidFill>
                  <a:srgbClr val="000000"/>
                </a:solidFill>
              </a:rPr>
              <a:t>Мог бы лучше</a:t>
            </a:r>
            <a:endParaRPr lang="ru-RU" altLang="ru-RU" sz="4400" dirty="0">
              <a:solidFill>
                <a:srgbClr val="000000"/>
              </a:solidFill>
            </a:endParaRPr>
          </a:p>
        </p:txBody>
      </p:sp>
      <p:pic>
        <p:nvPicPr>
          <p:cNvPr id="21512" name="Picture 8" descr="http://priroda77.narod.ru/pictures/salyt/fe_we_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-38735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8" descr="http://priroda77.narod.ru/pictures/salyt/fe_we_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18" y="339566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8" descr="http://priroda77.narod.ru/pictures/salyt/fe_we_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10762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8" descr="http://priroda77.narod.ru/pictures/salyt/fe_we_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8" descr="http://priroda77.narod.ru/pictures/salyt/fe_we_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1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9" descr="7028_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8"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blogentry-14-119733486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1321_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r="14795" b="17876"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ball_s"/>
          <p:cNvPicPr>
            <a:picLocks noChangeAspect="1" noChangeArrowheads="1"/>
          </p:cNvPicPr>
          <p:nvPr/>
        </p:nvPicPr>
        <p:blipFill>
          <a:blip r:embed="rId8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 descr="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r="14795" b="17876"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6167" name="Picture 23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/>
          <a:stretch>
            <a:fillRect/>
          </a:stretch>
        </p:blipFill>
        <p:spPr bwMode="auto">
          <a:xfrm>
            <a:off x="6372225" y="260350"/>
            <a:ext cx="9366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4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/>
          <a:stretch>
            <a:fillRect/>
          </a:stretch>
        </p:blipFill>
        <p:spPr bwMode="auto">
          <a:xfrm>
            <a:off x="539750" y="4005263"/>
            <a:ext cx="9366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5" descr="d3365a70f64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/>
          <a:stretch>
            <a:fillRect/>
          </a:stretch>
        </p:blipFill>
        <p:spPr bwMode="auto">
          <a:xfrm>
            <a:off x="7235825" y="2781300"/>
            <a:ext cx="122396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6" descr="d3365a70f6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042988" y="836613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27" descr="d3365a70f64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/>
          <a:stretch>
            <a:fillRect/>
          </a:stretch>
        </p:blipFill>
        <p:spPr bwMode="auto">
          <a:xfrm>
            <a:off x="7524750" y="5445125"/>
            <a:ext cx="9350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01 -236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48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850106"/>
          </a:xfrm>
        </p:spPr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  <a:cs typeface="David" pitchFamily="34" charset="-79"/>
              </a:rPr>
              <a:t>Речевая разминка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b="1" dirty="0" smtClean="0">
              <a:solidFill>
                <a:srgbClr val="00B050"/>
              </a:solidFill>
              <a:latin typeface="FK Arbat" panose="02020500000000000000" pitchFamily="18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водоёма растёт ёлка,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ёлки колкие иголки.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7" descr="Большие анимированные новогодние ёлки (20шт.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4151312"/>
            <a:ext cx="194945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krassota.com/i/fon/fon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715016"/>
            <a:ext cx="15128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2" y="513110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5643578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715016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346700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38" y="1268760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5857892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6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4868863"/>
            <a:ext cx="8229601" cy="1143000"/>
          </a:xfrm>
        </p:spPr>
        <p:txBody>
          <a:bodyPr/>
          <a:lstStyle/>
          <a:p>
            <a:pPr eaLnBrk="1" hangingPunct="1"/>
            <a:r>
              <a:rPr lang="ru-RU" altLang="ru-RU" sz="5400" b="1" i="1" dirty="0" err="1" smtClean="0">
                <a:solidFill>
                  <a:srgbClr val="000066"/>
                </a:solidFill>
                <a:latin typeface="Cambria Math" pitchFamily="18" charset="0"/>
              </a:rPr>
              <a:t>М.М.Зощенко</a:t>
            </a:r>
            <a:r>
              <a:rPr lang="ru-RU" altLang="ru-RU" sz="5400" b="1" i="1" dirty="0" smtClean="0">
                <a:solidFill>
                  <a:srgbClr val="000066"/>
                </a:solidFill>
                <a:latin typeface="Cambria Math" pitchFamily="18" charset="0"/>
              </a:rPr>
              <a:t/>
            </a:r>
            <a:br>
              <a:rPr lang="ru-RU" altLang="ru-RU" sz="5400" b="1" i="1" dirty="0" smtClean="0">
                <a:solidFill>
                  <a:srgbClr val="000066"/>
                </a:solidFill>
                <a:latin typeface="Cambria Math" pitchFamily="18" charset="0"/>
              </a:rPr>
            </a:br>
            <a:r>
              <a:rPr lang="ru-RU" altLang="ru-RU" sz="5400" b="1" i="1" dirty="0" smtClean="0">
                <a:solidFill>
                  <a:srgbClr val="000066"/>
                </a:solidFill>
                <a:latin typeface="Cambria Math" pitchFamily="18" charset="0"/>
              </a:rPr>
              <a:t>(1894-1958)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333375"/>
            <a:ext cx="2808288" cy="4179888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5" descr="Михаилу Зощенко 2 года. Фотограф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3375"/>
            <a:ext cx="2170112" cy="3079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Картинка 6 из 434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20938"/>
            <a:ext cx="245745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53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38" y="285750"/>
            <a:ext cx="65008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FEEC94">
                    <a:lumMod val="75000"/>
                  </a:srgbClr>
                </a:solidFill>
              </a:rPr>
              <a:t>Выставка книг М.М.Зощенко</a:t>
            </a:r>
          </a:p>
        </p:txBody>
      </p:sp>
      <p:pic>
        <p:nvPicPr>
          <p:cNvPr id="15363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1905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000125"/>
            <a:ext cx="1905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000500"/>
            <a:ext cx="1905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000125"/>
            <a:ext cx="1905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000125"/>
            <a:ext cx="2095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0"/>
            <a:ext cx="15001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324350"/>
            <a:ext cx="1905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929063"/>
            <a:ext cx="18764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5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ru/thumb/b/b9/%D0%97%D0%BE%D1%89%D0%B5%D0%BD%D0%BA%D0%BE.JPG/220px-%D0%97%D0%BE%D1%89%D0%B5%D0%BD%D0%BA%D0%B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8913"/>
            <a:ext cx="561657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4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юмор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чего-то в смешном, комическом виде. Юмор не обличает, а весело вышучивает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2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Словарная работа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95288" y="1125538"/>
            <a:ext cx="5483225" cy="67627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600" b="1" dirty="0" smtClean="0">
                <a:solidFill>
                  <a:srgbClr val="0000FF"/>
                </a:solidFill>
              </a:rPr>
              <a:t>золотушный ребёнок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339975" y="1773238"/>
            <a:ext cx="4535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FF0000"/>
                </a:solidFill>
              </a:rPr>
              <a:t>больной  ребёнок</a:t>
            </a: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539750" y="2349500"/>
            <a:ext cx="3527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0000FF"/>
                </a:solidFill>
              </a:rPr>
              <a:t>длинновязая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627313" y="2852738"/>
            <a:ext cx="215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FF0000"/>
                </a:solidFill>
              </a:rPr>
              <a:t>высокая</a:t>
            </a:r>
          </a:p>
        </p:txBody>
      </p:sp>
      <p:pic>
        <p:nvPicPr>
          <p:cNvPr id="819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77006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684213" y="4797425"/>
            <a:ext cx="34730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0000FF"/>
                </a:solidFill>
              </a:rPr>
              <a:t>церемониться</a:t>
            </a:r>
            <a:endParaRPr lang="ru-RU" altLang="ru-RU" sz="3600" b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39750" y="5516563"/>
            <a:ext cx="69119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0000"/>
                </a:solidFill>
              </a:rPr>
              <a:t>проявлять излишнюю мягкость,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0000"/>
                </a:solidFill>
              </a:rPr>
              <a:t>с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теснение, слёзы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8202" name="Прямоугольник 9"/>
          <p:cNvSpPr>
            <a:spLocks noChangeArrowheads="1"/>
          </p:cNvSpPr>
          <p:nvPr/>
        </p:nvSpPr>
        <p:spPr bwMode="auto">
          <a:xfrm>
            <a:off x="539750" y="3429000"/>
            <a:ext cx="2266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0000FF"/>
                </a:solidFill>
              </a:rPr>
              <a:t>пастилка</a:t>
            </a:r>
            <a:endParaRPr lang="ru-RU" altLang="ru-RU" sz="3200" b="1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843213" y="3573463"/>
            <a:ext cx="63007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FF0000"/>
                </a:solidFill>
              </a:rPr>
              <a:t>кондитерское изделие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FF0000"/>
                </a:solidFill>
              </a:rPr>
              <a:t>из фруктовой массы и сахара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1907382" y="1197769"/>
            <a:ext cx="215900" cy="714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699544" y="2421731"/>
            <a:ext cx="215900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763713" y="3500437"/>
            <a:ext cx="215900" cy="730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267744" y="4869656"/>
            <a:ext cx="215900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0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а 3 из 105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1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122</Words>
  <Application>Microsoft Office PowerPoint</Application>
  <PresentationFormat>Экран (4:3)</PresentationFormat>
  <Paragraphs>45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Оформление по умолчанию</vt:lpstr>
      <vt:lpstr>Клен</vt:lpstr>
      <vt:lpstr>Урок литературного чтения 4 класс </vt:lpstr>
      <vt:lpstr>Речевая разминка</vt:lpstr>
      <vt:lpstr>М.М.Зощенко (1894-1958)</vt:lpstr>
      <vt:lpstr>Презентация PowerPoint</vt:lpstr>
      <vt:lpstr>Презентация PowerPoint</vt:lpstr>
      <vt:lpstr>юмор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4 класс М.М.Зощенко «Елка»</dc:title>
  <dc:creator>Eddi-777</dc:creator>
  <cp:lastModifiedBy>Eddi-777</cp:lastModifiedBy>
  <cp:revision>12</cp:revision>
  <dcterms:created xsi:type="dcterms:W3CDTF">2015-02-07T08:58:32Z</dcterms:created>
  <dcterms:modified xsi:type="dcterms:W3CDTF">2015-02-17T20:40:05Z</dcterms:modified>
</cp:coreProperties>
</file>